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84" r:id="rId2"/>
    <p:sldId id="288" r:id="rId3"/>
    <p:sldId id="267" r:id="rId4"/>
    <p:sldId id="261" r:id="rId5"/>
    <p:sldId id="279" r:id="rId6"/>
    <p:sldId id="269" r:id="rId7"/>
    <p:sldId id="270" r:id="rId8"/>
    <p:sldId id="271" r:id="rId9"/>
    <p:sldId id="266" r:id="rId10"/>
    <p:sldId id="273" r:id="rId11"/>
    <p:sldId id="276" r:id="rId12"/>
    <p:sldId id="274" r:id="rId13"/>
    <p:sldId id="275" r:id="rId14"/>
    <p:sldId id="277" r:id="rId15"/>
    <p:sldId id="280" r:id="rId16"/>
    <p:sldId id="282" r:id="rId1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9FD"/>
    <a:srgbClr val="6418CA"/>
    <a:srgbClr val="9900CC"/>
    <a:srgbClr val="2F5597"/>
    <a:srgbClr val="9999FF"/>
    <a:srgbClr val="FF505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4" autoAdjust="0"/>
    <p:restoredTop sz="94660"/>
  </p:normalViewPr>
  <p:slideViewPr>
    <p:cSldViewPr snapToGrid="0">
      <p:cViewPr>
        <p:scale>
          <a:sx n="75" d="100"/>
          <a:sy n="75" d="100"/>
        </p:scale>
        <p:origin x="1962" y="9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3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5609" y="3733800"/>
            <a:ext cx="6858003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49AC-9C83-4A50-B6CB-B62EC6883C46}" type="datetimeFigureOut">
              <a:rPr lang="es-PE" smtClean="0"/>
              <a:pPr/>
              <a:t>02/06/2014</a:t>
            </a:fld>
            <a:endParaRPr lang="es-P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74D5-5C6C-41E7-8D67-EDB3B66320C6}" type="slidenum">
              <a:rPr lang="es-PE" smtClean="0"/>
              <a:pPr/>
              <a:t>‹#›</a:t>
            </a:fld>
            <a:endParaRPr lang="es-PE"/>
          </a:p>
        </p:txBody>
      </p:sp>
      <p:grpSp>
        <p:nvGrpSpPr>
          <p:cNvPr id="2" name="Group 83"/>
          <p:cNvGrpSpPr>
            <a:grpSpLocks noChangeAspect="1"/>
          </p:cNvGrpSpPr>
          <p:nvPr/>
        </p:nvGrpSpPr>
        <p:grpSpPr>
          <a:xfrm rot="16200000" flipV="1">
            <a:off x="274315" y="1102305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7" name="Picture Placeholder 33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s-ES" smtClean="0"/>
              <a:t>Haga clic en el icono para agregar una imagen</a:t>
            </a:r>
            <a:endParaRPr/>
          </a:p>
        </p:txBody>
      </p:sp>
      <p:grpSp>
        <p:nvGrpSpPr>
          <p:cNvPr id="3" name="Group 97"/>
          <p:cNvGrpSpPr/>
          <p:nvPr/>
        </p:nvGrpSpPr>
        <p:grpSpPr>
          <a:xfrm>
            <a:off x="5322490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1" name="Picture Placeholder 33"/>
          <p:cNvSpPr>
            <a:spLocks noGrp="1" noChangeAspect="1"/>
          </p:cNvSpPr>
          <p:nvPr>
            <p:ph type="pic" sz="quarter" idx="18"/>
          </p:nvPr>
        </p:nvSpPr>
        <p:spPr>
          <a:xfrm>
            <a:off x="5546781" y="529603"/>
            <a:ext cx="2993367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s-ES" smtClean="0"/>
              <a:t>Haga clic en el icono para agregar una imagen</a:t>
            </a:r>
            <a:endParaRPr/>
          </a:p>
        </p:txBody>
      </p:sp>
      <p:grpSp>
        <p:nvGrpSpPr>
          <p:cNvPr id="4" name="Group 111"/>
          <p:cNvGrpSpPr/>
          <p:nvPr/>
        </p:nvGrpSpPr>
        <p:grpSpPr>
          <a:xfrm>
            <a:off x="5322490" y="34361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25" name="Picture Placeholder 33"/>
          <p:cNvSpPr>
            <a:spLocks noGrp="1" noChangeAspect="1"/>
          </p:cNvSpPr>
          <p:nvPr>
            <p:ph type="pic" sz="quarter" idx="19"/>
          </p:nvPr>
        </p:nvSpPr>
        <p:spPr>
          <a:xfrm>
            <a:off x="5546781" y="3646566"/>
            <a:ext cx="2993367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s-ES" smtClean="0"/>
              <a:t>Haga clic en el icono para agregar una imagen</a:t>
            </a:r>
            <a:endParaRPr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9066215" y="2048895"/>
            <a:ext cx="2286000" cy="2514599"/>
          </a:xfrm>
        </p:spPr>
        <p:txBody>
          <a:bodyPr anchor="ctr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4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1732" y="3555525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DEF849AC-9C83-4A50-B6CB-B62EC6883C46}" type="datetimeFigureOut">
              <a:rPr lang="es-PE" smtClean="0"/>
              <a:pPr/>
              <a:t>02/06/2014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EE1574D5-5C6C-41E7-8D67-EDB3B66320C6}" type="slidenum">
              <a:rPr lang="es-PE" smtClean="0"/>
              <a:pPr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95546" y="781400"/>
            <a:ext cx="6433399" cy="5053665"/>
            <a:chOff x="5162444" y="781398"/>
            <a:chExt cx="6433398" cy="5053665"/>
          </a:xfrm>
        </p:grpSpPr>
        <p:sp>
          <p:nvSpPr>
            <p:cNvPr id="9" name="Free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e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21" name="Free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sp>
          <p:nvSpPr>
            <p:cNvPr id="12" name="Free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3555523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49AC-9C83-4A50-B6CB-B62EC6883C46}" type="datetimeFigureOut">
              <a:rPr lang="es-PE" smtClean="0"/>
              <a:pPr/>
              <a:t>02/06/2014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74D5-5C6C-41E7-8D67-EDB3B66320C6}" type="slidenum">
              <a:rPr lang="es-PE" smtClean="0"/>
              <a:pPr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49AC-9C83-4A50-B6CB-B62EC6883C46}" type="datetimeFigureOut">
              <a:rPr lang="es-PE" smtClean="0"/>
              <a:pPr/>
              <a:t>02/06/2014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74D5-5C6C-41E7-8D67-EDB3B66320C6}" type="slidenum">
              <a:rPr lang="es-PE" smtClean="0"/>
              <a:pPr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4269" y="304800"/>
            <a:ext cx="1729531" cy="56769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04800"/>
            <a:ext cx="8633671" cy="56769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49AC-9C83-4A50-B6CB-B62EC6883C46}" type="datetimeFigureOut">
              <a:rPr lang="es-PE" smtClean="0"/>
              <a:pPr/>
              <a:t>02/06/2014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74D5-5C6C-41E7-8D67-EDB3B66320C6}" type="slidenum">
              <a:rPr lang="es-PE" smtClean="0"/>
              <a:pPr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49AC-9C83-4A50-B6CB-B62EC6883C46}" type="datetimeFigureOut">
              <a:rPr lang="es-PE" smtClean="0"/>
              <a:pPr/>
              <a:t>02/06/2014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74D5-5C6C-41E7-8D67-EDB3B66320C6}" type="slidenum">
              <a:rPr lang="es-PE" smtClean="0"/>
              <a:pPr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3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09" y="3733800"/>
            <a:ext cx="6858003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3" y="1825625"/>
            <a:ext cx="4954588" cy="418795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4951415" cy="418795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49AC-9C83-4A50-B6CB-B62EC6883C46}" type="datetimeFigureOut">
              <a:rPr lang="es-PE" smtClean="0"/>
              <a:pPr/>
              <a:t>02/06/2014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74D5-5C6C-41E7-8D67-EDB3B66320C6}" type="slidenum">
              <a:rPr lang="es-PE" smtClean="0"/>
              <a:pPr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505077"/>
            <a:ext cx="4956048" cy="34766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7"/>
            <a:ext cx="4956048" cy="34766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49AC-9C83-4A50-B6CB-B62EC6883C46}" type="datetimeFigureOut">
              <a:rPr lang="es-PE" smtClean="0"/>
              <a:pPr/>
              <a:t>02/06/2014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74D5-5C6C-41E7-8D67-EDB3B66320C6}" type="slidenum">
              <a:rPr lang="es-PE" smtClean="0"/>
              <a:pPr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49AC-9C83-4A50-B6CB-B62EC6883C46}" type="datetimeFigureOut">
              <a:rPr lang="es-PE" smtClean="0"/>
              <a:pPr/>
              <a:t>02/06/2014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74D5-5C6C-41E7-8D67-EDB3B66320C6}" type="slidenum">
              <a:rPr lang="es-PE" smtClean="0"/>
              <a:pPr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49AC-9C83-4A50-B6CB-B62EC6883C46}" type="datetimeFigureOut">
              <a:rPr lang="es-PE" smtClean="0"/>
              <a:pPr/>
              <a:t>02/06/2014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74D5-5C6C-41E7-8D67-EDB3B66320C6}" type="slidenum">
              <a:rPr lang="es-PE" smtClean="0"/>
              <a:pPr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49AC-9C83-4A50-B6CB-B62EC6883C46}" type="datetimeFigureOut">
              <a:rPr lang="es-PE" smtClean="0"/>
              <a:pPr/>
              <a:t>02/06/2014</a:t>
            </a:fld>
            <a:endParaRPr lang="es-P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74D5-5C6C-41E7-8D67-EDB3B66320C6}" type="slidenum">
              <a:rPr lang="es-PE" smtClean="0"/>
              <a:pPr/>
              <a:t>‹#›</a:t>
            </a:fld>
            <a:endParaRPr lang="es-PE"/>
          </a:p>
        </p:txBody>
      </p:sp>
      <p:grpSp>
        <p:nvGrpSpPr>
          <p:cNvPr id="2" name="Group 8"/>
          <p:cNvGrpSpPr/>
          <p:nvPr/>
        </p:nvGrpSpPr>
        <p:grpSpPr>
          <a:xfrm>
            <a:off x="574432" y="724621"/>
            <a:ext cx="5318979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" name="Group 21"/>
          <p:cNvGrpSpPr/>
          <p:nvPr/>
        </p:nvGrpSpPr>
        <p:grpSpPr>
          <a:xfrm>
            <a:off x="6285121" y="724621"/>
            <a:ext cx="5318979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6" name="Picture Placeholder 33"/>
          <p:cNvSpPr>
            <a:spLocks noGrp="1" noChangeAspect="1"/>
          </p:cNvSpPr>
          <p:nvPr>
            <p:ph type="pic" sz="quarter" idx="17"/>
          </p:nvPr>
        </p:nvSpPr>
        <p:spPr>
          <a:xfrm>
            <a:off x="833621" y="1020195"/>
            <a:ext cx="480060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s-ES" smtClean="0"/>
              <a:t>Haga clic en el icono para agregar una imagen</a:t>
            </a:r>
            <a:endParaRPr/>
          </a:p>
        </p:txBody>
      </p:sp>
      <p:sp>
        <p:nvSpPr>
          <p:cNvPr id="37" name="Picture Placeholder 33"/>
          <p:cNvSpPr>
            <a:spLocks noGrp="1" noChangeAspect="1"/>
          </p:cNvSpPr>
          <p:nvPr>
            <p:ph type="pic" sz="quarter" idx="18"/>
          </p:nvPr>
        </p:nvSpPr>
        <p:spPr>
          <a:xfrm>
            <a:off x="6544310" y="1020195"/>
            <a:ext cx="480060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s-ES" smtClean="0"/>
              <a:t>Haga clic en el icono para agregar una imagen</a:t>
            </a:r>
            <a:endParaRPr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2423" y="4648200"/>
            <a:ext cx="4368980" cy="1295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42909" y="4648200"/>
            <a:ext cx="4368980" cy="1295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849AC-9C83-4A50-B6CB-B62EC6883C46}" type="datetimeFigureOut">
              <a:rPr lang="es-PE" smtClean="0"/>
              <a:pPr/>
              <a:t>02/06/2014</a:t>
            </a:fld>
            <a:endParaRPr lang="es-PE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574D5-5C6C-41E7-8D67-EDB3B66320C6}" type="slidenum">
              <a:rPr lang="es-PE" smtClean="0"/>
              <a:pPr/>
              <a:t>‹#›</a:t>
            </a:fld>
            <a:endParaRPr lang="es-PE"/>
          </a:p>
        </p:txBody>
      </p:sp>
      <p:grpSp>
        <p:nvGrpSpPr>
          <p:cNvPr id="2" name="Group 34"/>
          <p:cNvGrpSpPr>
            <a:grpSpLocks noChangeAspect="1"/>
          </p:cNvGrpSpPr>
          <p:nvPr/>
        </p:nvGrpSpPr>
        <p:grpSpPr>
          <a:xfrm rot="5400000">
            <a:off x="4030971" y="647727"/>
            <a:ext cx="4116828" cy="338328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38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" name="Group 51"/>
          <p:cNvGrpSpPr>
            <a:grpSpLocks noChangeAspect="1"/>
          </p:cNvGrpSpPr>
          <p:nvPr/>
        </p:nvGrpSpPr>
        <p:grpSpPr>
          <a:xfrm rot="5400000">
            <a:off x="263071" y="1127734"/>
            <a:ext cx="4114800" cy="3381615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" name="Group 64"/>
          <p:cNvGrpSpPr>
            <a:grpSpLocks noChangeAspect="1"/>
          </p:cNvGrpSpPr>
          <p:nvPr/>
        </p:nvGrpSpPr>
        <p:grpSpPr>
          <a:xfrm rot="5400000">
            <a:off x="7803905" y="1127739"/>
            <a:ext cx="4114800" cy="338161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66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8" name="Picture Placeholder 33"/>
          <p:cNvSpPr>
            <a:spLocks noGrp="1"/>
          </p:cNvSpPr>
          <p:nvPr>
            <p:ph type="pic" sz="quarter" idx="18"/>
          </p:nvPr>
        </p:nvSpPr>
        <p:spPr>
          <a:xfrm>
            <a:off x="4599885" y="533400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s-ES" smtClean="0"/>
              <a:t>Haga clic en el icono para agregar una imagen</a:t>
            </a:r>
            <a:endParaRPr/>
          </a:p>
        </p:txBody>
      </p:sp>
      <p:sp>
        <p:nvSpPr>
          <p:cNvPr id="79" name="Picture Placeholder 33"/>
          <p:cNvSpPr>
            <a:spLocks noGrp="1"/>
          </p:cNvSpPr>
          <p:nvPr>
            <p:ph type="pic" sz="quarter" idx="19"/>
          </p:nvPr>
        </p:nvSpPr>
        <p:spPr>
          <a:xfrm>
            <a:off x="834571" y="1013590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s-ES" smtClean="0"/>
              <a:t>Haga clic en el icono para agregar una imagen</a:t>
            </a:r>
            <a:endParaRPr/>
          </a:p>
        </p:txBody>
      </p:sp>
      <p:sp>
        <p:nvSpPr>
          <p:cNvPr id="80" name="Picture Placeholder 33"/>
          <p:cNvSpPr>
            <a:spLocks noGrp="1"/>
          </p:cNvSpPr>
          <p:nvPr>
            <p:ph type="pic" sz="quarter" idx="20"/>
          </p:nvPr>
        </p:nvSpPr>
        <p:spPr>
          <a:xfrm>
            <a:off x="8375405" y="1013591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s-ES" smtClean="0"/>
              <a:t>Haga clic en el icono para agregar una imagen</a:t>
            </a:r>
            <a:endParaRPr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948871" y="5018002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07208" y="4582378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8489705" y="5018002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3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5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EF849AC-9C83-4A50-B6CB-B62EC6883C46}" type="datetimeFigureOut">
              <a:rPr lang="es-PE" smtClean="0"/>
              <a:pPr/>
              <a:t>02/06/2014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EE1574D5-5C6C-41E7-8D67-EDB3B66320C6}" type="slidenum">
              <a:rPr lang="es-PE" smtClean="0"/>
              <a:pPr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ransition spd="slow"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0" y="0"/>
            <a:ext cx="12192000" cy="3602038"/>
          </a:xfrm>
          <a:solidFill>
            <a:srgbClr val="00B0F0"/>
          </a:solidFill>
        </p:spPr>
        <p:txBody>
          <a:bodyPr>
            <a:normAutofit/>
          </a:bodyPr>
          <a:lstStyle/>
          <a:p>
            <a:pPr algn="ctr"/>
            <a:r>
              <a:rPr lang="es-PE" sz="800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Course</a:t>
            </a:r>
            <a:r>
              <a:rPr lang="es-PE" sz="8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5 </a:t>
            </a:r>
            <a:r>
              <a:rPr lang="es-PE" sz="800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Lesson</a:t>
            </a:r>
            <a:r>
              <a:rPr lang="es-PE" sz="8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1</a:t>
            </a:r>
            <a:br>
              <a:rPr lang="es-PE" sz="8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</a:br>
            <a:r>
              <a:rPr lang="es-PE" sz="8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PE" sz="800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Part</a:t>
            </a:r>
            <a:r>
              <a:rPr lang="es-PE" sz="8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B</a:t>
            </a:r>
            <a:endParaRPr lang="es-PE" sz="8000" dirty="0">
              <a:ln w="1016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2192000" cy="3255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>
                <a:solidFill>
                  <a:srgbClr val="0070C0"/>
                </a:solidFill>
                <a:latin typeface="Cooper Black" panose="0208090404030B020404" pitchFamily="18" charset="0"/>
              </a:rPr>
              <a:t>What´s the weather like?</a:t>
            </a:r>
            <a:endParaRPr lang="es-PE" sz="4000" dirty="0">
              <a:solidFill>
                <a:srgbClr val="0070C0"/>
              </a:solidFill>
              <a:latin typeface="Cooper Black" panose="0208090404030B020404" pitchFamily="18" charset="0"/>
            </a:endParaRPr>
          </a:p>
        </p:txBody>
      </p:sp>
      <p:pic>
        <p:nvPicPr>
          <p:cNvPr id="10" name="16 Imagen" descr="snowy-trees-16322-1680x1050.jpg"/>
          <p:cNvPicPr>
            <a:picLocks noChangeAspect="1"/>
          </p:cNvPicPr>
          <p:nvPr/>
        </p:nvPicPr>
        <p:blipFill rotWithShape="1">
          <a:blip r:embed="rId2" cstate="print"/>
          <a:srcRect r="17940"/>
          <a:stretch/>
        </p:blipFill>
        <p:spPr>
          <a:xfrm>
            <a:off x="9607816" y="4703425"/>
            <a:ext cx="2126984" cy="1620000"/>
          </a:xfrm>
          <a:prstGeom prst="rect">
            <a:avLst/>
          </a:prstGeom>
          <a:ln w="76200">
            <a:solidFill>
              <a:srgbClr val="FF7C80"/>
            </a:solidFill>
          </a:ln>
        </p:spPr>
      </p:pic>
      <p:pic>
        <p:nvPicPr>
          <p:cNvPr id="11" name="18 Imagen" descr="Sunny-Day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28084" y="4703425"/>
            <a:ext cx="2160000" cy="1620000"/>
          </a:xfrm>
          <a:prstGeom prst="rect">
            <a:avLst/>
          </a:prstGeom>
          <a:ln w="76200">
            <a:solidFill>
              <a:srgbClr val="FF7C80"/>
            </a:solidFill>
          </a:ln>
        </p:spPr>
      </p:pic>
      <p:pic>
        <p:nvPicPr>
          <p:cNvPr id="12" name="17 Imagen" descr="storm-coming-cloudy-sk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5839" y="4703425"/>
            <a:ext cx="2160000" cy="1620000"/>
          </a:xfrm>
          <a:prstGeom prst="rect">
            <a:avLst/>
          </a:prstGeom>
          <a:ln w="76200">
            <a:solidFill>
              <a:srgbClr val="FF7C80"/>
            </a:solidFill>
          </a:ln>
        </p:spPr>
      </p:pic>
      <p:pic>
        <p:nvPicPr>
          <p:cNvPr id="13" name="14 Imagen" descr="images.jpg"/>
          <p:cNvPicPr>
            <a:picLocks noChangeAspect="1"/>
          </p:cNvPicPr>
          <p:nvPr/>
        </p:nvPicPr>
        <p:blipFill>
          <a:blip r:embed="rId5" cstate="print"/>
          <a:srcRect b="12041"/>
          <a:stretch>
            <a:fillRect/>
          </a:stretch>
        </p:blipFill>
        <p:spPr>
          <a:xfrm>
            <a:off x="6700329" y="4703425"/>
            <a:ext cx="1995242" cy="1620000"/>
          </a:xfrm>
          <a:prstGeom prst="rect">
            <a:avLst/>
          </a:prstGeom>
          <a:ln w="76200">
            <a:solidFill>
              <a:srgbClr val="FF7C80"/>
            </a:solidFill>
          </a:ln>
        </p:spPr>
      </p:pic>
    </p:spTree>
    <p:extLst>
      <p:ext uri="{BB962C8B-B14F-4D97-AF65-F5344CB8AC3E}">
        <p14:creationId xmlns:p14="http://schemas.microsoft.com/office/powerpoint/2010/main" val="371181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0" y="0"/>
            <a:ext cx="12192000" cy="2099256"/>
          </a:xfrm>
          <a:prstGeom prst="rect">
            <a:avLst/>
          </a:prstGeom>
          <a:solidFill>
            <a:srgbClr val="F4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3" name="12 Imagen" descr="rainyday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5477" y="2212001"/>
            <a:ext cx="4773386" cy="2958710"/>
          </a:xfrm>
          <a:prstGeom prst="rect">
            <a:avLst/>
          </a:prstGeom>
        </p:spPr>
      </p:pic>
      <p:sp>
        <p:nvSpPr>
          <p:cNvPr id="15" name="14 Rectángulo"/>
          <p:cNvSpPr/>
          <p:nvPr/>
        </p:nvSpPr>
        <p:spPr>
          <a:xfrm>
            <a:off x="3796394" y="436285"/>
            <a:ext cx="43951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54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Is</a:t>
            </a:r>
            <a:r>
              <a:rPr lang="es-ES" sz="54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4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it</a:t>
            </a:r>
            <a:r>
              <a:rPr lang="es-ES" sz="54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4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rainy</a:t>
            </a:r>
            <a:r>
              <a:rPr lang="es-ES" sz="5400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?</a:t>
            </a:r>
            <a:endParaRPr lang="es-ES" sz="5400" cap="none" spc="300" dirty="0">
              <a:ln w="11430"/>
              <a:solidFill>
                <a:srgbClr val="FF5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16" name="15 Imagen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284259">
            <a:off x="8074517" y="331407"/>
            <a:ext cx="1206281" cy="1355846"/>
          </a:xfrm>
          <a:prstGeom prst="rect">
            <a:avLst/>
          </a:prstGeom>
          <a:ln w="76200">
            <a:noFill/>
          </a:ln>
        </p:spPr>
      </p:pic>
      <p:sp>
        <p:nvSpPr>
          <p:cNvPr id="8" name="Скругленный прямоугольник 6"/>
          <p:cNvSpPr/>
          <p:nvPr/>
        </p:nvSpPr>
        <p:spPr>
          <a:xfrm>
            <a:off x="2584882" y="5283456"/>
            <a:ext cx="3240000" cy="92868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Yes, it is.</a:t>
            </a:r>
            <a:endParaRPr lang="ru-RU" sz="4000" b="1" dirty="0">
              <a:solidFill>
                <a:srgbClr val="2F5597"/>
              </a:solidFill>
              <a:latin typeface="Comic Sans MS" pitchFamily="66" charset="0"/>
            </a:endParaRPr>
          </a:p>
        </p:txBody>
      </p:sp>
      <p:sp>
        <p:nvSpPr>
          <p:cNvPr id="11" name="Скругленный прямоугольник 7"/>
          <p:cNvSpPr/>
          <p:nvPr/>
        </p:nvSpPr>
        <p:spPr>
          <a:xfrm>
            <a:off x="6394882" y="5283456"/>
            <a:ext cx="3240000" cy="92868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No, it isn’t.</a:t>
            </a:r>
            <a:endParaRPr lang="ru-RU" sz="4000" b="1" dirty="0">
              <a:solidFill>
                <a:srgbClr val="2F5597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64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3000">
        <p:fade/>
      </p:transition>
    </mc:Choice>
    <mc:Fallback xmlns="">
      <p:transition spd="slow"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24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4" presetClass="entr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7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72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822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8.33333E-7 -1.11111E-6 L 0.13125 -0.62477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2" y="-3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autoUpdateAnimBg="0"/>
      <p:bldP spid="8" grpId="1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0" y="0"/>
            <a:ext cx="12192000" cy="2099256"/>
          </a:xfrm>
          <a:prstGeom prst="rect">
            <a:avLst/>
          </a:prstGeom>
          <a:solidFill>
            <a:srgbClr val="F4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3" name="12 Imagen" descr="rainyday.jpg"/>
          <p:cNvPicPr>
            <a:picLocks noChangeAspect="1"/>
          </p:cNvPicPr>
          <p:nvPr/>
        </p:nvPicPr>
        <p:blipFill>
          <a:blip r:embed="rId2" cstate="print"/>
          <a:srcRect l="7214" t="9453" r="6219" b="5970"/>
          <a:stretch>
            <a:fillRect/>
          </a:stretch>
        </p:blipFill>
        <p:spPr>
          <a:xfrm>
            <a:off x="4457699" y="2099256"/>
            <a:ext cx="3135085" cy="3063014"/>
          </a:xfrm>
          <a:prstGeom prst="rect">
            <a:avLst/>
          </a:prstGeom>
        </p:spPr>
      </p:pic>
      <p:sp>
        <p:nvSpPr>
          <p:cNvPr id="15" name="14 Rectángulo"/>
          <p:cNvSpPr/>
          <p:nvPr/>
        </p:nvSpPr>
        <p:spPr>
          <a:xfrm>
            <a:off x="3602229" y="353455"/>
            <a:ext cx="47852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54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Is</a:t>
            </a:r>
            <a:r>
              <a:rPr lang="es-ES" sz="54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4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it</a:t>
            </a:r>
            <a:r>
              <a:rPr lang="es-ES" sz="54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4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windy</a:t>
            </a:r>
            <a:r>
              <a:rPr lang="es-ES" sz="5400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?</a:t>
            </a:r>
            <a:endParaRPr lang="es-ES" sz="5400" cap="none" spc="300" dirty="0">
              <a:ln w="11430"/>
              <a:solidFill>
                <a:srgbClr val="FF5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16" name="15 Imagen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284259">
            <a:off x="8293841" y="427221"/>
            <a:ext cx="1924439" cy="1334357"/>
          </a:xfrm>
          <a:prstGeom prst="rect">
            <a:avLst/>
          </a:prstGeom>
          <a:ln w="76200">
            <a:noFill/>
          </a:ln>
        </p:spPr>
      </p:pic>
      <p:sp>
        <p:nvSpPr>
          <p:cNvPr id="24" name="Скругленный прямоугольник 7"/>
          <p:cNvSpPr/>
          <p:nvPr/>
        </p:nvSpPr>
        <p:spPr>
          <a:xfrm>
            <a:off x="2662335" y="5579784"/>
            <a:ext cx="3240000" cy="92868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Yes, it is.</a:t>
            </a:r>
            <a:endParaRPr lang="ru-RU" sz="4000" b="1" dirty="0">
              <a:solidFill>
                <a:srgbClr val="2F5597"/>
              </a:solidFill>
              <a:latin typeface="Comic Sans MS" pitchFamily="66" charset="0"/>
            </a:endParaRPr>
          </a:p>
        </p:txBody>
      </p:sp>
      <p:sp>
        <p:nvSpPr>
          <p:cNvPr id="18" name="Скругленный прямоугольник 6"/>
          <p:cNvSpPr/>
          <p:nvPr/>
        </p:nvSpPr>
        <p:spPr>
          <a:xfrm>
            <a:off x="6476094" y="5579784"/>
            <a:ext cx="3240000" cy="92868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No, it isn’t.</a:t>
            </a:r>
            <a:endParaRPr lang="ru-RU" sz="4000" b="1" dirty="0">
              <a:solidFill>
                <a:srgbClr val="2F5597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64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3000">
        <p:fade/>
      </p:transition>
    </mc:Choice>
    <mc:Fallback xmlns="">
      <p:transition spd="slow"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4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5" presetID="24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250"/>
                            </p:stCondLst>
                            <p:childTnLst>
                              <p:par>
                                <p:cTn id="22" presetID="1" presetClass="entr" presetSubtype="0" fill="hold" grpId="1" nodeType="afterEffect">
                                  <p:stCondLst>
                                    <p:cond delay="1047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297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8.33333E-7 -1.11111E-6 L -0.17617 -0.62778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1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5" y="-3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 animBg="1"/>
      <p:bldP spid="18" grpId="0" autoUpdateAnimBg="0"/>
      <p:bldP spid="1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0" y="0"/>
            <a:ext cx="12192000" cy="2099256"/>
          </a:xfrm>
          <a:prstGeom prst="rect">
            <a:avLst/>
          </a:prstGeom>
          <a:solidFill>
            <a:srgbClr val="F4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3" name="12 Imagen" descr="rainyday.jpg"/>
          <p:cNvPicPr>
            <a:picLocks noChangeAspect="1"/>
          </p:cNvPicPr>
          <p:nvPr/>
        </p:nvPicPr>
        <p:blipFill>
          <a:blip r:embed="rId2" cstate="print"/>
          <a:srcRect l="1178" t="2765" r="1520" b="3272"/>
          <a:stretch>
            <a:fillRect/>
          </a:stretch>
        </p:blipFill>
        <p:spPr>
          <a:xfrm>
            <a:off x="3966020" y="1896435"/>
            <a:ext cx="4644571" cy="2917372"/>
          </a:xfrm>
          <a:prstGeom prst="rect">
            <a:avLst/>
          </a:prstGeom>
        </p:spPr>
      </p:pic>
      <p:sp>
        <p:nvSpPr>
          <p:cNvPr id="15" name="14 Rectángulo"/>
          <p:cNvSpPr/>
          <p:nvPr/>
        </p:nvSpPr>
        <p:spPr>
          <a:xfrm>
            <a:off x="3523740" y="179163"/>
            <a:ext cx="51200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5400" cap="none" spc="6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Is</a:t>
            </a:r>
            <a:r>
              <a:rPr lang="es-ES" sz="5400" cap="none" spc="6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400" cap="none" spc="6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it</a:t>
            </a:r>
            <a:r>
              <a:rPr lang="es-ES" sz="5400" cap="none" spc="6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400" cap="none" spc="6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sunny</a:t>
            </a:r>
            <a:r>
              <a:rPr lang="es-ES" sz="5400" spc="6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?</a:t>
            </a:r>
            <a:endParaRPr lang="es-ES" sz="5400" cap="none" spc="600" dirty="0">
              <a:ln w="11430"/>
              <a:solidFill>
                <a:srgbClr val="FF5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16" name="15 Imagen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284259">
            <a:off x="8437101" y="55356"/>
            <a:ext cx="1265110" cy="1261955"/>
          </a:xfrm>
          <a:prstGeom prst="rect">
            <a:avLst/>
          </a:prstGeom>
          <a:ln w="76200">
            <a:noFill/>
          </a:ln>
        </p:spPr>
      </p:pic>
      <p:sp>
        <p:nvSpPr>
          <p:cNvPr id="19" name="Скругленный прямоугольник 6"/>
          <p:cNvSpPr/>
          <p:nvPr/>
        </p:nvSpPr>
        <p:spPr>
          <a:xfrm>
            <a:off x="2754994" y="5405492"/>
            <a:ext cx="3240000" cy="92868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Yes, it is.</a:t>
            </a:r>
            <a:endParaRPr lang="ru-RU" sz="4000" b="1" dirty="0">
              <a:solidFill>
                <a:srgbClr val="2F5597"/>
              </a:solidFill>
              <a:latin typeface="Comic Sans MS" pitchFamily="66" charset="0"/>
            </a:endParaRPr>
          </a:p>
        </p:txBody>
      </p:sp>
      <p:sp>
        <p:nvSpPr>
          <p:cNvPr id="20" name="Скругленный прямоугольник 7"/>
          <p:cNvSpPr/>
          <p:nvPr/>
        </p:nvSpPr>
        <p:spPr>
          <a:xfrm>
            <a:off x="6564994" y="5405492"/>
            <a:ext cx="3240000" cy="92868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No, it isn’t.</a:t>
            </a:r>
            <a:endParaRPr lang="ru-RU" sz="4000" b="1" dirty="0">
              <a:solidFill>
                <a:srgbClr val="2F5597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64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3000">
        <p:fade/>
      </p:transition>
    </mc:Choice>
    <mc:Fallback xmlns="">
      <p:transition spd="slow"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875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125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8.33333E-7 -1.11111E-6 L 0.13125 -0.62477 " pathEditMode="relative" rAng="0" ptsTypes="AA">
                                      <p:cBhvr>
                                        <p:cTn id="26" dur="3000" fill="hold"/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2" y="-3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 autoUpdateAnimBg="0"/>
      <p:bldP spid="19" grpId="1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/>
          <p:cNvSpPr/>
          <p:nvPr/>
        </p:nvSpPr>
        <p:spPr>
          <a:xfrm>
            <a:off x="0" y="0"/>
            <a:ext cx="12192000" cy="2099256"/>
          </a:xfrm>
          <a:prstGeom prst="rect">
            <a:avLst/>
          </a:prstGeom>
          <a:solidFill>
            <a:srgbClr val="F4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3" name="12 Imagen" descr="rainyday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8485" y="2099256"/>
            <a:ext cx="4453854" cy="2917372"/>
          </a:xfrm>
          <a:prstGeom prst="rect">
            <a:avLst/>
          </a:prstGeom>
        </p:spPr>
      </p:pic>
      <p:sp>
        <p:nvSpPr>
          <p:cNvPr id="15" name="14 Rectángulo"/>
          <p:cNvSpPr/>
          <p:nvPr/>
        </p:nvSpPr>
        <p:spPr>
          <a:xfrm>
            <a:off x="3633759" y="381984"/>
            <a:ext cx="48238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54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Is</a:t>
            </a:r>
            <a:r>
              <a:rPr lang="es-ES" sz="54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4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it</a:t>
            </a:r>
            <a:r>
              <a:rPr lang="es-ES" sz="54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4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snowy</a:t>
            </a:r>
            <a:r>
              <a:rPr lang="es-ES" sz="5400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?</a:t>
            </a:r>
            <a:endParaRPr lang="es-ES" sz="5400" cap="none" spc="300" dirty="0">
              <a:ln w="11430"/>
              <a:solidFill>
                <a:srgbClr val="FF5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16" name="15 Imagen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284259">
            <a:off x="8388974" y="357951"/>
            <a:ext cx="1304702" cy="1436210"/>
          </a:xfrm>
          <a:prstGeom prst="rect">
            <a:avLst/>
          </a:prstGeom>
          <a:ln w="76200">
            <a:noFill/>
          </a:ln>
        </p:spPr>
      </p:pic>
      <p:sp>
        <p:nvSpPr>
          <p:cNvPr id="28" name="Скругленный прямоугольник 6"/>
          <p:cNvSpPr/>
          <p:nvPr/>
        </p:nvSpPr>
        <p:spPr>
          <a:xfrm>
            <a:off x="6526894" y="5608313"/>
            <a:ext cx="3240000" cy="92868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No, it isn’t.</a:t>
            </a:r>
            <a:endParaRPr lang="ru-RU" sz="4000" b="1" dirty="0">
              <a:solidFill>
                <a:srgbClr val="2F5597"/>
              </a:solidFill>
              <a:latin typeface="Comic Sans MS" pitchFamily="66" charset="0"/>
            </a:endParaRPr>
          </a:p>
        </p:txBody>
      </p:sp>
      <p:sp>
        <p:nvSpPr>
          <p:cNvPr id="29" name="Скругленный прямоугольник 7"/>
          <p:cNvSpPr/>
          <p:nvPr/>
        </p:nvSpPr>
        <p:spPr>
          <a:xfrm>
            <a:off x="2713135" y="5608313"/>
            <a:ext cx="3240000" cy="92868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Yes, it is.</a:t>
            </a:r>
            <a:endParaRPr lang="ru-RU" sz="4000" b="1" dirty="0">
              <a:solidFill>
                <a:srgbClr val="2F5597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64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3000">
        <p:fade/>
      </p:transition>
    </mc:Choice>
    <mc:Fallback xmlns="">
      <p:transition spd="slow"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875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875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8.33333E-7 -1.11111E-6 L -0.17617 -0.62778 " pathEditMode="relative" rAng="0" ptsTypes="AA">
                                      <p:cBhvr>
                                        <p:cTn id="24" dur="1434" fill="hold"/>
                                        <p:tgtEl>
                                          <p:spTgt spid="2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15" y="-3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 autoUpdateAnimBg="0"/>
      <p:bldP spid="28" grpId="1" animBg="1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/>
          <p:cNvSpPr/>
          <p:nvPr/>
        </p:nvSpPr>
        <p:spPr>
          <a:xfrm>
            <a:off x="0" y="0"/>
            <a:ext cx="12192000" cy="2099256"/>
          </a:xfrm>
          <a:prstGeom prst="rect">
            <a:avLst/>
          </a:prstGeom>
          <a:solidFill>
            <a:srgbClr val="F4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3" name="12 Imagen" descr="rainyday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2992" y="2099256"/>
            <a:ext cx="1854123" cy="2958710"/>
          </a:xfrm>
          <a:prstGeom prst="rect">
            <a:avLst/>
          </a:prstGeom>
        </p:spPr>
      </p:pic>
      <p:sp>
        <p:nvSpPr>
          <p:cNvPr id="15" name="14 Rectángulo"/>
          <p:cNvSpPr/>
          <p:nvPr/>
        </p:nvSpPr>
        <p:spPr>
          <a:xfrm>
            <a:off x="3656291" y="163886"/>
            <a:ext cx="4931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54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Is</a:t>
            </a:r>
            <a:r>
              <a:rPr lang="es-ES" sz="54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4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it</a:t>
            </a:r>
            <a:r>
              <a:rPr lang="es-ES" sz="54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4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cloudy</a:t>
            </a:r>
            <a:r>
              <a:rPr lang="es-ES" sz="5400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?</a:t>
            </a:r>
            <a:endParaRPr lang="es-ES" sz="5400" cap="none" spc="300" dirty="0">
              <a:ln w="11430"/>
              <a:solidFill>
                <a:srgbClr val="FF5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14" name="13 Imagen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284259">
            <a:off x="8473849" y="418367"/>
            <a:ext cx="1924439" cy="972927"/>
          </a:xfrm>
          <a:prstGeom prst="rect">
            <a:avLst/>
          </a:prstGeom>
          <a:ln w="76200">
            <a:noFill/>
          </a:ln>
        </p:spPr>
      </p:pic>
      <p:sp>
        <p:nvSpPr>
          <p:cNvPr id="17" name="Скругленный прямоугольник 6"/>
          <p:cNvSpPr/>
          <p:nvPr/>
        </p:nvSpPr>
        <p:spPr>
          <a:xfrm>
            <a:off x="2793094" y="5390215"/>
            <a:ext cx="3240000" cy="92868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Yes, it is.</a:t>
            </a:r>
            <a:endParaRPr lang="ru-RU" sz="4000" b="1" dirty="0">
              <a:solidFill>
                <a:srgbClr val="2F5597"/>
              </a:solidFill>
              <a:latin typeface="Comic Sans MS" pitchFamily="66" charset="0"/>
            </a:endParaRPr>
          </a:p>
        </p:txBody>
      </p:sp>
      <p:sp>
        <p:nvSpPr>
          <p:cNvPr id="18" name="Скругленный прямоугольник 7"/>
          <p:cNvSpPr/>
          <p:nvPr/>
        </p:nvSpPr>
        <p:spPr>
          <a:xfrm>
            <a:off x="6603094" y="5390215"/>
            <a:ext cx="3240000" cy="928687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99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No, it isn’t.</a:t>
            </a:r>
            <a:endParaRPr lang="ru-RU" sz="4000" b="1" dirty="0">
              <a:solidFill>
                <a:srgbClr val="2F5597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64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3000">
        <p:fade/>
      </p:transition>
    </mc:Choice>
    <mc:Fallback xmlns="">
      <p:transition spd="slow"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4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3" presetID="24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797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297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8.33333E-7 -1.11111E-6 L 0.13125 -0.62477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17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2" y="-3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utoUpdateAnimBg="0"/>
      <p:bldP spid="17" grpId="1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15 Imagen" descr="imag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1284259">
            <a:off x="2566764" y="203309"/>
            <a:ext cx="2699741" cy="1871932"/>
          </a:xfrm>
          <a:prstGeom prst="rect">
            <a:avLst/>
          </a:prstGeom>
          <a:ln w="76200">
            <a:noFill/>
          </a:ln>
        </p:spPr>
      </p:pic>
      <p:pic>
        <p:nvPicPr>
          <p:cNvPr id="24" name="15 Imagen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284259">
            <a:off x="10321017" y="807172"/>
            <a:ext cx="1692257" cy="1902078"/>
          </a:xfrm>
          <a:prstGeom prst="rect">
            <a:avLst/>
          </a:prstGeom>
          <a:ln w="76200">
            <a:noFill/>
          </a:ln>
        </p:spPr>
      </p:pic>
      <p:pic>
        <p:nvPicPr>
          <p:cNvPr id="25" name="13 Imagen" descr="image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284259">
            <a:off x="6507566" y="1373167"/>
            <a:ext cx="2699741" cy="1364892"/>
          </a:xfrm>
          <a:prstGeom prst="rect">
            <a:avLst/>
          </a:prstGeom>
          <a:ln w="76200">
            <a:noFill/>
          </a:ln>
        </p:spPr>
      </p:pic>
      <p:pic>
        <p:nvPicPr>
          <p:cNvPr id="26" name="15 Imagen" descr="image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1284259">
            <a:off x="8169043" y="2864959"/>
            <a:ext cx="1830330" cy="2014819"/>
          </a:xfrm>
          <a:prstGeom prst="rect">
            <a:avLst/>
          </a:prstGeom>
          <a:ln w="76200">
            <a:noFill/>
          </a:ln>
        </p:spPr>
      </p:pic>
      <p:pic>
        <p:nvPicPr>
          <p:cNvPr id="27" name="15 Imagen" descr="images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1284259">
            <a:off x="4997152" y="2327253"/>
            <a:ext cx="1774787" cy="1770361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427198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3000">
        <p:fade/>
      </p:transition>
    </mc:Choice>
    <mc:Fallback xmlns="">
      <p:transition spd="slow" advClick="0" advTm="4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6000"/>
                            </p:stCondLst>
                            <p:childTnLst>
                              <p:par>
                                <p:cTn id="73" presetID="26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731976" y="326860"/>
            <a:ext cx="8204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4000" dirty="0" err="1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What’s</a:t>
            </a:r>
            <a:r>
              <a:rPr lang="es-PE" sz="4000" dirty="0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 </a:t>
            </a:r>
            <a:r>
              <a:rPr lang="es-PE" sz="4000" dirty="0" err="1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the</a:t>
            </a:r>
            <a:r>
              <a:rPr lang="es-PE" sz="4000" dirty="0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 </a:t>
            </a:r>
            <a:r>
              <a:rPr lang="es-PE" sz="4000" dirty="0" err="1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weather</a:t>
            </a:r>
            <a:r>
              <a:rPr lang="es-PE" sz="4000" dirty="0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 </a:t>
            </a:r>
            <a:r>
              <a:rPr lang="es-PE" sz="4000" dirty="0" err="1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like</a:t>
            </a:r>
            <a:r>
              <a:rPr lang="es-PE" sz="4000" dirty="0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?</a:t>
            </a:r>
            <a:endParaRPr lang="es-PE" sz="3200" dirty="0">
              <a:solidFill>
                <a:srgbClr val="FFC00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222" y="4271335"/>
            <a:ext cx="1697614" cy="173619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66" y="4606621"/>
            <a:ext cx="1979526" cy="129722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1" t="2189" r="7096"/>
          <a:stretch/>
        </p:blipFill>
        <p:spPr>
          <a:xfrm>
            <a:off x="6858222" y="1579433"/>
            <a:ext cx="1616766" cy="196132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21" y="1498615"/>
            <a:ext cx="1950016" cy="129722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04" y="3052618"/>
            <a:ext cx="2028251" cy="1297221"/>
          </a:xfrm>
          <a:prstGeom prst="rect">
            <a:avLst/>
          </a:prstGeom>
        </p:spPr>
      </p:pic>
      <p:sp>
        <p:nvSpPr>
          <p:cNvPr id="24" name="CuadroTexto 23"/>
          <p:cNvSpPr txBox="1"/>
          <p:nvPr/>
        </p:nvSpPr>
        <p:spPr>
          <a:xfrm>
            <a:off x="2766186" y="1722521"/>
            <a:ext cx="3187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dirty="0" err="1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It’s</a:t>
            </a:r>
            <a:r>
              <a:rPr lang="es-PE" sz="4800" dirty="0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 </a:t>
            </a:r>
            <a:r>
              <a:rPr lang="es-PE" sz="4800" dirty="0" err="1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sunny</a:t>
            </a:r>
            <a:r>
              <a:rPr lang="es-PE" sz="4800" dirty="0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.</a:t>
            </a:r>
            <a:endParaRPr lang="es-PE" sz="4000" dirty="0">
              <a:solidFill>
                <a:srgbClr val="FFC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2766186" y="3256273"/>
            <a:ext cx="3161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dirty="0" err="1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It’s</a:t>
            </a:r>
            <a:r>
              <a:rPr lang="es-PE" sz="4800" dirty="0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 </a:t>
            </a:r>
            <a:r>
              <a:rPr lang="es-PE" sz="4800" dirty="0" err="1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windy</a:t>
            </a:r>
            <a:r>
              <a:rPr lang="es-PE" sz="4800" dirty="0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.</a:t>
            </a:r>
            <a:endParaRPr lang="es-PE" sz="4000" dirty="0">
              <a:solidFill>
                <a:srgbClr val="FFC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2766186" y="4790025"/>
            <a:ext cx="28963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dirty="0" err="1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It’s</a:t>
            </a:r>
            <a:r>
              <a:rPr lang="es-PE" sz="4800" dirty="0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 </a:t>
            </a:r>
            <a:r>
              <a:rPr lang="es-PE" sz="4800" dirty="0" err="1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rainy</a:t>
            </a:r>
            <a:r>
              <a:rPr lang="es-PE" sz="4800" dirty="0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.</a:t>
            </a:r>
            <a:endParaRPr lang="es-PE" sz="4000" dirty="0">
              <a:solidFill>
                <a:srgbClr val="FFC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8809730" y="1826210"/>
            <a:ext cx="3315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dirty="0" err="1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It’s</a:t>
            </a:r>
            <a:r>
              <a:rPr lang="es-PE" sz="4800" dirty="0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 </a:t>
            </a:r>
            <a:r>
              <a:rPr lang="es-PE" sz="4800" dirty="0" err="1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snowy</a:t>
            </a:r>
            <a:r>
              <a:rPr lang="es-PE" sz="4800" dirty="0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.</a:t>
            </a:r>
            <a:endParaRPr lang="es-PE" sz="4000" dirty="0">
              <a:solidFill>
                <a:srgbClr val="FFC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8809730" y="4893714"/>
            <a:ext cx="3383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4800" dirty="0" err="1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It’s</a:t>
            </a:r>
            <a:r>
              <a:rPr lang="es-PE" sz="4800" dirty="0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 </a:t>
            </a:r>
            <a:r>
              <a:rPr lang="es-PE" sz="4800" dirty="0" err="1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cloudy</a:t>
            </a:r>
            <a:r>
              <a:rPr lang="es-PE" sz="4800" dirty="0" smtClean="0">
                <a:solidFill>
                  <a:srgbClr val="00B0F0"/>
                </a:solidFill>
                <a:latin typeface="Arial Rounded MT Bold" panose="020F0704030504030204" pitchFamily="34" charset="0"/>
              </a:rPr>
              <a:t>.</a:t>
            </a:r>
            <a:endParaRPr lang="es-PE" sz="4000" dirty="0">
              <a:solidFill>
                <a:srgbClr val="FFC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126428"/>
      </p:ext>
    </p:extLst>
  </p:cSld>
  <p:clrMapOvr>
    <a:masterClrMapping/>
  </p:clrMapOvr>
  <p:transition spd="slow" advClick="0" advTm="4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8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4" grpId="0"/>
      <p:bldP spid="42" grpId="0"/>
      <p:bldP spid="44" grpId="0"/>
      <p:bldP spid="46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2" t="2796" r="2639" b="21403"/>
          <a:stretch/>
        </p:blipFill>
        <p:spPr>
          <a:xfrm>
            <a:off x="0" y="-86469"/>
            <a:ext cx="12192000" cy="6944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15 Imagen" descr="It's wind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373378">
            <a:off x="6391940" y="1124356"/>
            <a:ext cx="3686515" cy="2333237"/>
          </a:xfrm>
          <a:prstGeom prst="rect">
            <a:avLst/>
          </a:prstGeom>
          <a:ln w="76200">
            <a:solidFill>
              <a:srgbClr val="FF7C80"/>
            </a:solidFill>
          </a:ln>
        </p:spPr>
      </p:pic>
      <p:pic>
        <p:nvPicPr>
          <p:cNvPr id="15" name="16 Imagen" descr="snowy-trees-16322-1680x105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1326919">
            <a:off x="9249510" y="4251959"/>
            <a:ext cx="2592000" cy="1620000"/>
          </a:xfrm>
          <a:prstGeom prst="rect">
            <a:avLst/>
          </a:prstGeom>
          <a:ln w="76200">
            <a:solidFill>
              <a:srgbClr val="FF7C80"/>
            </a:solidFill>
          </a:ln>
        </p:spPr>
      </p:pic>
      <p:pic>
        <p:nvPicPr>
          <p:cNvPr id="19" name="18 Imagen" descr="Sunny-Day.jpe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34639">
            <a:off x="1953740" y="4105581"/>
            <a:ext cx="3124135" cy="2343101"/>
          </a:xfrm>
          <a:prstGeom prst="rect">
            <a:avLst/>
          </a:prstGeom>
          <a:ln w="76200">
            <a:solidFill>
              <a:srgbClr val="FF7C80"/>
            </a:solidFill>
          </a:ln>
        </p:spPr>
      </p:pic>
      <p:pic>
        <p:nvPicPr>
          <p:cNvPr id="20" name="17 Imagen" descr="storm-coming-cloudy-sky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295664">
            <a:off x="1903205" y="477855"/>
            <a:ext cx="3704208" cy="2778156"/>
          </a:xfrm>
          <a:prstGeom prst="rect">
            <a:avLst/>
          </a:prstGeom>
          <a:ln w="76200">
            <a:solidFill>
              <a:srgbClr val="FF7C80"/>
            </a:solidFill>
          </a:ln>
        </p:spPr>
      </p:pic>
      <p:pic>
        <p:nvPicPr>
          <p:cNvPr id="21" name="14 Imagen" descr="images.jpg"/>
          <p:cNvPicPr>
            <a:picLocks noChangeAspect="1"/>
          </p:cNvPicPr>
          <p:nvPr/>
        </p:nvPicPr>
        <p:blipFill>
          <a:blip r:embed="rId8" cstate="print"/>
          <a:srcRect b="12041"/>
          <a:stretch>
            <a:fillRect/>
          </a:stretch>
        </p:blipFill>
        <p:spPr>
          <a:xfrm rot="21284259">
            <a:off x="5824229" y="4011090"/>
            <a:ext cx="2970449" cy="2411801"/>
          </a:xfrm>
          <a:prstGeom prst="rect">
            <a:avLst/>
          </a:prstGeom>
          <a:ln w="76200">
            <a:solidFill>
              <a:srgbClr val="FF7C80"/>
            </a:solidFill>
          </a:ln>
        </p:spPr>
      </p:pic>
    </p:spTree>
    <p:extLst>
      <p:ext uri="{BB962C8B-B14F-4D97-AF65-F5344CB8AC3E}">
        <p14:creationId xmlns:p14="http://schemas.microsoft.com/office/powerpoint/2010/main" val="169234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8000">
        <p15:prstTrans prst="wind"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Rectángulo"/>
          <p:cNvSpPr/>
          <p:nvPr/>
        </p:nvSpPr>
        <p:spPr>
          <a:xfrm>
            <a:off x="4944926" y="1284839"/>
            <a:ext cx="2667910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What’s</a:t>
            </a:r>
            <a:endParaRPr lang="es-ES" sz="5000" cap="none" spc="300" dirty="0">
              <a:ln w="11430"/>
              <a:solidFill>
                <a:srgbClr val="FF5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6189755" y="2215495"/>
            <a:ext cx="1373068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the</a:t>
            </a:r>
            <a:endParaRPr lang="es-ES" sz="5000" cap="none" spc="300" dirty="0">
              <a:ln w="11430"/>
              <a:solidFill>
                <a:srgbClr val="FF5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20" name="19 Rectángulo"/>
          <p:cNvSpPr/>
          <p:nvPr/>
        </p:nvSpPr>
        <p:spPr>
          <a:xfrm>
            <a:off x="6475926" y="3146151"/>
            <a:ext cx="3190361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weather</a:t>
            </a:r>
            <a:endParaRPr lang="es-ES" sz="5000" cap="none" spc="300" dirty="0">
              <a:ln w="11430"/>
              <a:solidFill>
                <a:srgbClr val="FF5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8096097" y="4076807"/>
            <a:ext cx="1949508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5000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l</a:t>
            </a:r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ike</a:t>
            </a:r>
            <a:r>
              <a:rPr lang="es-ES" sz="50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?</a:t>
            </a:r>
            <a:endParaRPr lang="es-ES" sz="5000" cap="none" spc="300" dirty="0">
              <a:ln w="11430"/>
              <a:solidFill>
                <a:srgbClr val="FF5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64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7000">
        <p:fade/>
      </p:transition>
    </mc:Choice>
    <mc:Fallback xmlns="">
      <p:transition spd="slow" advClick="0" advTm="2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5 0.00093 L -0.16289 0.46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17" y="2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01 -0.0162 L -0.04844 0.3333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8" y="1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1111 L 0.03945 0.1972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10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7 -0.00741 L 0.16367 0.0608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48" y="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0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0" y="0"/>
            <a:ext cx="12192000" cy="2099256"/>
          </a:xfrm>
          <a:prstGeom prst="rect">
            <a:avLst/>
          </a:prstGeom>
          <a:solidFill>
            <a:srgbClr val="F4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4718" y="1651815"/>
            <a:ext cx="3763450" cy="367726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154485" y="5561211"/>
            <a:ext cx="29287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PE" sz="3600" b="1" dirty="0" err="1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It’s</a:t>
            </a:r>
            <a:r>
              <a:rPr lang="es-PE" sz="3600" b="1" dirty="0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 </a:t>
            </a:r>
            <a:r>
              <a:rPr lang="es-PE" sz="3600" b="1" dirty="0" err="1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sunny</a:t>
            </a:r>
            <a:r>
              <a:rPr lang="es-PE" sz="3600" b="1" dirty="0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.</a:t>
            </a:r>
            <a:endParaRPr lang="es-PE" sz="3600" b="1" dirty="0">
              <a:solidFill>
                <a:srgbClr val="2F559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2859518" y="517923"/>
            <a:ext cx="9227974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What’s</a:t>
            </a:r>
            <a:r>
              <a:rPr lang="es-ES" sz="50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the</a:t>
            </a:r>
            <a:r>
              <a:rPr lang="es-ES" sz="50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weather</a:t>
            </a:r>
            <a:r>
              <a:rPr lang="es-ES" sz="50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lik</a:t>
            </a:r>
            <a:r>
              <a:rPr lang="es-ES" sz="5000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e</a:t>
            </a:r>
            <a:r>
              <a:rPr lang="es-ES" sz="5000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?</a:t>
            </a:r>
            <a:endParaRPr lang="es-ES" sz="5000" cap="none" spc="300" dirty="0">
              <a:ln w="11430"/>
              <a:solidFill>
                <a:srgbClr val="FF5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74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>
        <p:fade/>
      </p:transition>
    </mc:Choice>
    <mc:Fallback xmlns="">
      <p:transition spd="slow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971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71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794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765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2494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/>
          <p:cNvSpPr/>
          <p:nvPr/>
        </p:nvSpPr>
        <p:spPr>
          <a:xfrm>
            <a:off x="0" y="0"/>
            <a:ext cx="12192000" cy="2099256"/>
          </a:xfrm>
          <a:prstGeom prst="rect">
            <a:avLst/>
          </a:prstGeom>
          <a:solidFill>
            <a:srgbClr val="F4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4" r="20645"/>
          <a:stretch/>
        </p:blipFill>
        <p:spPr>
          <a:xfrm>
            <a:off x="5035313" y="1792146"/>
            <a:ext cx="4689257" cy="3520083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154485" y="5561211"/>
            <a:ext cx="29287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PE" sz="3600" b="1" dirty="0" err="1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It’s</a:t>
            </a:r>
            <a:r>
              <a:rPr lang="es-PE" sz="3600" b="1" dirty="0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 </a:t>
            </a:r>
            <a:r>
              <a:rPr lang="es-PE" sz="3600" b="1" dirty="0" err="1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rainy</a:t>
            </a:r>
            <a:r>
              <a:rPr lang="es-PE" sz="3600" b="1" dirty="0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.</a:t>
            </a:r>
            <a:endParaRPr lang="es-PE" sz="3600" b="1" dirty="0">
              <a:solidFill>
                <a:srgbClr val="2F5597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17" name="16 Grupo"/>
          <p:cNvGrpSpPr/>
          <p:nvPr/>
        </p:nvGrpSpPr>
        <p:grpSpPr>
          <a:xfrm>
            <a:off x="292608" y="3185160"/>
            <a:ext cx="2548128" cy="3672840"/>
            <a:chOff x="292608" y="3185160"/>
            <a:chExt cx="2548128" cy="3672840"/>
          </a:xfrm>
        </p:grpSpPr>
        <p:sp>
          <p:nvSpPr>
            <p:cNvPr id="12" name="11 Elipse"/>
            <p:cNvSpPr/>
            <p:nvPr/>
          </p:nvSpPr>
          <p:spPr>
            <a:xfrm>
              <a:off x="292608" y="6156960"/>
              <a:ext cx="2548128" cy="701040"/>
            </a:xfrm>
            <a:prstGeom prst="ellipse">
              <a:avLst/>
            </a:prstGeom>
            <a:solidFill>
              <a:schemeClr val="tx2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12 Imagen" descr="brian2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4902" y="3185160"/>
              <a:ext cx="2330780" cy="3550920"/>
            </a:xfrm>
            <a:prstGeom prst="rect">
              <a:avLst/>
            </a:prstGeom>
          </p:spPr>
        </p:pic>
      </p:grpSp>
      <p:sp>
        <p:nvSpPr>
          <p:cNvPr id="14" name="13 Rectángulo"/>
          <p:cNvSpPr/>
          <p:nvPr/>
        </p:nvSpPr>
        <p:spPr>
          <a:xfrm>
            <a:off x="2861922" y="517923"/>
            <a:ext cx="9223167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What’s</a:t>
            </a:r>
            <a:r>
              <a:rPr lang="es-ES" sz="50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the</a:t>
            </a:r>
            <a:r>
              <a:rPr lang="es-ES" sz="50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weather</a:t>
            </a:r>
            <a:r>
              <a:rPr lang="es-ES" sz="50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lik</a:t>
            </a:r>
            <a:r>
              <a:rPr lang="es-ES" sz="5000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e</a:t>
            </a:r>
            <a:r>
              <a:rPr lang="es-ES" sz="5000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?</a:t>
            </a:r>
            <a:endParaRPr lang="es-ES" sz="5000" cap="none" spc="300" dirty="0">
              <a:ln w="11430"/>
              <a:solidFill>
                <a:srgbClr val="FF5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43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fade/>
      </p:transition>
    </mc:Choice>
    <mc:Fallback xmlns=""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/>
          <p:cNvSpPr/>
          <p:nvPr/>
        </p:nvSpPr>
        <p:spPr>
          <a:xfrm>
            <a:off x="0" y="0"/>
            <a:ext cx="12192000" cy="2099256"/>
          </a:xfrm>
          <a:prstGeom prst="rect">
            <a:avLst/>
          </a:prstGeom>
          <a:solidFill>
            <a:srgbClr val="F4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9817" y="2000255"/>
            <a:ext cx="4775283" cy="318133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154485" y="5561211"/>
            <a:ext cx="29287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PE" sz="3600" b="1" dirty="0" err="1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It’s</a:t>
            </a:r>
            <a:r>
              <a:rPr lang="es-PE" sz="3600" b="1" dirty="0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 </a:t>
            </a:r>
            <a:r>
              <a:rPr lang="es-PE" sz="3600" b="1" dirty="0" err="1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snowy</a:t>
            </a:r>
            <a:r>
              <a:rPr lang="es-PE" sz="3600" b="1" dirty="0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.</a:t>
            </a:r>
            <a:endParaRPr lang="es-PE" sz="3600" b="1" dirty="0">
              <a:solidFill>
                <a:srgbClr val="2F559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2861922" y="517923"/>
            <a:ext cx="9223166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What’s</a:t>
            </a:r>
            <a:r>
              <a:rPr lang="es-ES" sz="50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the</a:t>
            </a:r>
            <a:r>
              <a:rPr lang="es-ES" sz="50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weather</a:t>
            </a:r>
            <a:r>
              <a:rPr lang="es-ES" sz="50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lik</a:t>
            </a:r>
            <a:r>
              <a:rPr lang="es-ES" sz="5000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e</a:t>
            </a:r>
            <a:r>
              <a:rPr lang="es-ES" sz="5000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?</a:t>
            </a:r>
            <a:endParaRPr lang="es-ES" sz="5000" cap="none" spc="300" dirty="0">
              <a:ln w="11430"/>
              <a:solidFill>
                <a:srgbClr val="FF5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74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fade/>
      </p:transition>
    </mc:Choice>
    <mc:Fallback xmlns=""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694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94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-37594" y="-74505"/>
            <a:ext cx="12192000" cy="2099256"/>
          </a:xfrm>
          <a:prstGeom prst="rect">
            <a:avLst/>
          </a:prstGeom>
          <a:solidFill>
            <a:srgbClr val="F4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96568" y="2000255"/>
            <a:ext cx="4241781" cy="318133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154485" y="5561211"/>
            <a:ext cx="29287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PE" sz="3600" b="1" dirty="0" err="1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It’s</a:t>
            </a:r>
            <a:r>
              <a:rPr lang="es-PE" sz="3600" b="1" dirty="0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 </a:t>
            </a:r>
            <a:r>
              <a:rPr lang="es-PE" sz="3600" b="1" dirty="0" err="1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windy</a:t>
            </a:r>
            <a:r>
              <a:rPr lang="es-PE" sz="3600" b="1" dirty="0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.</a:t>
            </a:r>
            <a:endParaRPr lang="es-PE" sz="3600" b="1" dirty="0">
              <a:solidFill>
                <a:srgbClr val="2F559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2861921" y="517923"/>
            <a:ext cx="9223166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What’s</a:t>
            </a:r>
            <a:r>
              <a:rPr lang="es-ES" sz="50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the</a:t>
            </a:r>
            <a:r>
              <a:rPr lang="es-ES" sz="50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weather</a:t>
            </a:r>
            <a:r>
              <a:rPr lang="es-ES" sz="50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lik</a:t>
            </a:r>
            <a:r>
              <a:rPr lang="es-ES" sz="5000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e</a:t>
            </a:r>
            <a:r>
              <a:rPr lang="es-ES" sz="5000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?</a:t>
            </a:r>
            <a:endParaRPr lang="es-ES" sz="5000" cap="none" spc="300" dirty="0">
              <a:ln w="11430"/>
              <a:solidFill>
                <a:srgbClr val="FF5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4" name="Track 5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14631" y="6202680"/>
            <a:ext cx="609600" cy="609600"/>
          </a:xfrm>
          <a:prstGeom prst="rect">
            <a:avLst/>
          </a:prstGeom>
        </p:spPr>
      </p:pic>
      <p:pic>
        <p:nvPicPr>
          <p:cNvPr id="21" name="Track 5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05524" y="63507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4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fade/>
      </p:transition>
    </mc:Choice>
    <mc:Fallback xmlns=""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494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94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1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643"/>
                            </p:stCondLst>
                            <p:childTnLst>
                              <p:par>
                                <p:cTn id="27" presetID="1" presetClass="mediacall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14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7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0"/>
            <a:ext cx="12192000" cy="2099256"/>
          </a:xfrm>
          <a:prstGeom prst="rect">
            <a:avLst/>
          </a:prstGeom>
          <a:solidFill>
            <a:srgbClr val="F4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/>
          <a:srcRect r="14681" b="9581"/>
          <a:stretch>
            <a:fillRect/>
          </a:stretch>
        </p:blipFill>
        <p:spPr>
          <a:xfrm>
            <a:off x="5558735" y="1835155"/>
            <a:ext cx="3686865" cy="353389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154485" y="5561211"/>
            <a:ext cx="292873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PE" sz="3600" b="1" dirty="0" err="1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It’s</a:t>
            </a:r>
            <a:r>
              <a:rPr lang="es-PE" sz="3600" b="1" dirty="0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 </a:t>
            </a:r>
            <a:r>
              <a:rPr lang="es-PE" sz="3600" b="1" dirty="0" err="1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cloudy</a:t>
            </a:r>
            <a:r>
              <a:rPr lang="es-PE" sz="3600" b="1" dirty="0" smtClean="0">
                <a:solidFill>
                  <a:srgbClr val="2F5597"/>
                </a:solidFill>
                <a:latin typeface="Arial Rounded MT Bold" panose="020F0704030504030204" pitchFamily="34" charset="0"/>
              </a:rPr>
              <a:t>.</a:t>
            </a:r>
            <a:endParaRPr lang="es-PE" sz="3600" b="1" dirty="0">
              <a:solidFill>
                <a:srgbClr val="2F5597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" name="13 Rectángulo"/>
          <p:cNvSpPr/>
          <p:nvPr/>
        </p:nvSpPr>
        <p:spPr>
          <a:xfrm>
            <a:off x="2861922" y="517923"/>
            <a:ext cx="9223167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What’s</a:t>
            </a:r>
            <a:r>
              <a:rPr lang="es-ES" sz="50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the</a:t>
            </a:r>
            <a:r>
              <a:rPr lang="es-ES" sz="50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weather</a:t>
            </a:r>
            <a:r>
              <a:rPr lang="es-ES" sz="50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lik</a:t>
            </a:r>
            <a:r>
              <a:rPr lang="es-ES" sz="5000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e</a:t>
            </a:r>
            <a:r>
              <a:rPr lang="es-ES" sz="5000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?</a:t>
            </a:r>
            <a:endParaRPr lang="es-ES" sz="5000" cap="none" spc="300" dirty="0">
              <a:ln w="11430"/>
              <a:solidFill>
                <a:srgbClr val="FF5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74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>
        <p:fade/>
      </p:transition>
    </mc:Choice>
    <mc:Fallback xmlns=""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 23"/>
          <p:cNvSpPr/>
          <p:nvPr/>
        </p:nvSpPr>
        <p:spPr>
          <a:xfrm>
            <a:off x="0" y="0"/>
            <a:ext cx="12192000" cy="2099256"/>
          </a:xfrm>
          <a:prstGeom prst="rect">
            <a:avLst/>
          </a:prstGeom>
          <a:solidFill>
            <a:srgbClr val="F4F9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6" name="15 Imagen" descr="It's windy.jpg"/>
          <p:cNvPicPr>
            <a:picLocks noChangeAspect="1"/>
          </p:cNvPicPr>
          <p:nvPr/>
        </p:nvPicPr>
        <p:blipFill>
          <a:blip r:embed="rId2" cstate="print"/>
          <a:srcRect l="15579" r="6266"/>
          <a:stretch>
            <a:fillRect/>
          </a:stretch>
        </p:blipFill>
        <p:spPr>
          <a:xfrm rot="373378">
            <a:off x="4667406" y="1567112"/>
            <a:ext cx="3112512" cy="1944000"/>
          </a:xfrm>
          <a:prstGeom prst="rect">
            <a:avLst/>
          </a:prstGeom>
          <a:ln w="76200">
            <a:solidFill>
              <a:srgbClr val="6418CA"/>
            </a:solidFill>
          </a:ln>
        </p:spPr>
      </p:pic>
      <p:pic>
        <p:nvPicPr>
          <p:cNvPr id="19" name="18 Imagen" descr="Sunny-Day.jpeg"/>
          <p:cNvPicPr>
            <a:picLocks noChangeAspect="1"/>
          </p:cNvPicPr>
          <p:nvPr/>
        </p:nvPicPr>
        <p:blipFill>
          <a:blip r:embed="rId3" cstate="print"/>
          <a:srcRect r="2860" b="19099"/>
          <a:stretch>
            <a:fillRect/>
          </a:stretch>
        </p:blipFill>
        <p:spPr>
          <a:xfrm rot="21361780">
            <a:off x="705556" y="1350743"/>
            <a:ext cx="2841435" cy="1692000"/>
          </a:xfrm>
          <a:prstGeom prst="rect">
            <a:avLst/>
          </a:prstGeom>
          <a:ln w="76200">
            <a:solidFill>
              <a:srgbClr val="6418CA"/>
            </a:solidFill>
          </a:ln>
        </p:spPr>
      </p:pic>
      <p:pic>
        <p:nvPicPr>
          <p:cNvPr id="18" name="17 Imagen" descr="storm-coming-cloudy-sky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95664">
            <a:off x="1176256" y="3724187"/>
            <a:ext cx="3024000" cy="2268000"/>
          </a:xfrm>
          <a:prstGeom prst="rect">
            <a:avLst/>
          </a:prstGeom>
          <a:ln w="76200">
            <a:solidFill>
              <a:srgbClr val="6418CA"/>
            </a:solidFill>
          </a:ln>
        </p:spPr>
      </p:pic>
      <p:pic>
        <p:nvPicPr>
          <p:cNvPr id="15" name="14 Imagen" descr="image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1284259">
            <a:off x="5541216" y="4254705"/>
            <a:ext cx="3225600" cy="2016000"/>
          </a:xfrm>
          <a:prstGeom prst="rect">
            <a:avLst/>
          </a:prstGeom>
          <a:ln w="76200">
            <a:solidFill>
              <a:srgbClr val="6418CA"/>
            </a:solidFill>
          </a:ln>
        </p:spPr>
      </p:pic>
      <p:sp>
        <p:nvSpPr>
          <p:cNvPr id="12" name="11 Rectángulo"/>
          <p:cNvSpPr/>
          <p:nvPr/>
        </p:nvSpPr>
        <p:spPr>
          <a:xfrm>
            <a:off x="2905464" y="271185"/>
            <a:ext cx="9223166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What’s</a:t>
            </a:r>
            <a:r>
              <a:rPr lang="es-ES" sz="50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the</a:t>
            </a:r>
            <a:r>
              <a:rPr lang="es-ES" sz="50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weather</a:t>
            </a:r>
            <a:r>
              <a:rPr lang="es-ES" sz="5000" cap="none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 </a:t>
            </a:r>
            <a:r>
              <a:rPr lang="es-ES" sz="5000" cap="none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lik</a:t>
            </a:r>
            <a:r>
              <a:rPr lang="es-ES" sz="5000" spc="300" dirty="0" err="1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e</a:t>
            </a:r>
            <a:r>
              <a:rPr lang="es-ES" sz="5000" spc="300" dirty="0" smtClean="0">
                <a:ln w="11430"/>
                <a:solidFill>
                  <a:srgbClr val="FF505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Cooper Black" panose="0208090404030B020404" pitchFamily="18" charset="0"/>
              </a:rPr>
              <a:t>?</a:t>
            </a:r>
            <a:endParaRPr lang="es-ES" sz="5000" cap="none" spc="300" dirty="0">
              <a:ln w="11430"/>
              <a:solidFill>
                <a:srgbClr val="FF505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17" name="16 Imagen" descr="snowy-trees-16322-1680x105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1326919">
            <a:off x="8926325" y="1840171"/>
            <a:ext cx="2880001" cy="2160000"/>
          </a:xfrm>
          <a:prstGeom prst="rect">
            <a:avLst/>
          </a:prstGeom>
          <a:ln w="76200">
            <a:solidFill>
              <a:srgbClr val="6418CA"/>
            </a:solidFill>
          </a:ln>
        </p:spPr>
      </p:pic>
    </p:spTree>
    <p:extLst>
      <p:ext uri="{BB962C8B-B14F-4D97-AF65-F5344CB8AC3E}">
        <p14:creationId xmlns:p14="http://schemas.microsoft.com/office/powerpoint/2010/main" val="85964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6000">
        <p:fade/>
      </p:transition>
    </mc:Choice>
    <mc:Fallback xmlns="">
      <p:transition spd="slow" advClick="0" advTm="3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24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9" presetID="24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0"/>
                            </p:stCondLst>
                            <p:childTnLst>
                              <p:par>
                                <p:cTn id="23" presetID="24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0"/>
                            </p:stCondLst>
                            <p:childTnLst>
                              <p:par>
                                <p:cTn id="27" presetID="24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plantilla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1409</TotalTime>
  <Words>149</Words>
  <Application>Microsoft Office PowerPoint</Application>
  <PresentationFormat>Widescreen</PresentationFormat>
  <Paragraphs>38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Rounded MT Bold</vt:lpstr>
      <vt:lpstr>Comic Sans MS</vt:lpstr>
      <vt:lpstr>Cooper Black</vt:lpstr>
      <vt:lpstr>Segoe Print</vt:lpstr>
      <vt:lpstr>plantilla</vt:lpstr>
      <vt:lpstr>Course 5 Lesson 1  Part 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Fausto Puppo</dc:creator>
  <cp:lastModifiedBy>Koshka</cp:lastModifiedBy>
  <cp:revision>179</cp:revision>
  <dcterms:created xsi:type="dcterms:W3CDTF">2013-11-15T19:25:37Z</dcterms:created>
  <dcterms:modified xsi:type="dcterms:W3CDTF">2014-06-03T04:22:48Z</dcterms:modified>
</cp:coreProperties>
</file>